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8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B003-8D49-1B45-9450-84F6CEB3CCDC}" type="datetimeFigureOut">
              <a:rPr lang="en-US" smtClean="0"/>
              <a:t>22/06/2011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1A05-24D5-0647-8A45-E45A26E6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B003-8D49-1B45-9450-84F6CEB3CCDC}" type="datetimeFigureOut">
              <a:rPr lang="en-US" smtClean="0"/>
              <a:t>22/06/2011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1A05-24D5-0647-8A45-E45A26E6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0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B003-8D49-1B45-9450-84F6CEB3CCDC}" type="datetimeFigureOut">
              <a:rPr lang="en-US" smtClean="0"/>
              <a:t>22/06/2011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1A05-24D5-0647-8A45-E45A26E6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15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B003-8D49-1B45-9450-84F6CEB3CCDC}" type="datetimeFigureOut">
              <a:rPr lang="en-US" smtClean="0"/>
              <a:t>22/06/2011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1A05-24D5-0647-8A45-E45A26E6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1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B003-8D49-1B45-9450-84F6CEB3CCDC}" type="datetimeFigureOut">
              <a:rPr lang="en-US" smtClean="0"/>
              <a:t>22/06/2011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1A05-24D5-0647-8A45-E45A26E6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1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B003-8D49-1B45-9450-84F6CEB3CCDC}" type="datetimeFigureOut">
              <a:rPr lang="en-US" smtClean="0"/>
              <a:t>22/06/2011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1A05-24D5-0647-8A45-E45A26E6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93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B003-8D49-1B45-9450-84F6CEB3CCDC}" type="datetimeFigureOut">
              <a:rPr lang="en-US" smtClean="0"/>
              <a:t>22/06/2011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1A05-24D5-0647-8A45-E45A26E6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36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B003-8D49-1B45-9450-84F6CEB3CCDC}" type="datetimeFigureOut">
              <a:rPr lang="en-US" smtClean="0"/>
              <a:t>22/06/2011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1A05-24D5-0647-8A45-E45A26E6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14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B003-8D49-1B45-9450-84F6CEB3CCDC}" type="datetimeFigureOut">
              <a:rPr lang="en-US" smtClean="0"/>
              <a:t>22/06/2011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1A05-24D5-0647-8A45-E45A26E6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B003-8D49-1B45-9450-84F6CEB3CCDC}" type="datetimeFigureOut">
              <a:rPr lang="en-US" smtClean="0"/>
              <a:t>22/06/2011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1A05-24D5-0647-8A45-E45A26E6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7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B003-8D49-1B45-9450-84F6CEB3CCDC}" type="datetimeFigureOut">
              <a:rPr lang="en-US" smtClean="0"/>
              <a:t>22/06/2011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1A05-24D5-0647-8A45-E45A26E6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0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5B003-8D49-1B45-9450-84F6CEB3CCDC}" type="datetimeFigureOut">
              <a:rPr lang="en-US" smtClean="0"/>
              <a:t>22/06/2011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B1A05-24D5-0647-8A45-E45A26E67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6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troudwoodcraft.org.uk/database/add" TargetMode="External"/><Relationship Id="rId3" Type="http://schemas.openxmlformats.org/officeDocument/2006/relationships/hyperlink" Target="http://www.stroudwoodcraft.org.uk/database/sapling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troudwoodcraft.org.uk/databas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Membership leader training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SVWF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436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finally... use the </a:t>
            </a:r>
            <a:r>
              <a:rPr lang="en-US" b="1" dirty="0" smtClean="0"/>
              <a:t>log out</a:t>
            </a:r>
            <a:r>
              <a:rPr lang="en-US" dirty="0" smtClean="0"/>
              <a:t> button if you have a computer that is shared with other people, you have access to information that people aren't necessarily up for sharing.... </a:t>
            </a:r>
          </a:p>
        </p:txBody>
      </p:sp>
    </p:spTree>
    <p:extLst>
      <p:ext uri="{BB962C8B-B14F-4D97-AF65-F5344CB8AC3E}">
        <p14:creationId xmlns:p14="http://schemas.microsoft.com/office/powerpoint/2010/main" val="1794381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add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children </a:t>
            </a:r>
            <a:r>
              <a:rPr lang="en-US" dirty="0"/>
              <a:t>to the database </a:t>
            </a:r>
            <a:r>
              <a:rPr lang="en-US" dirty="0">
                <a:hlinkClick r:id="rId2"/>
              </a:rPr>
              <a:t>http://www.stroudwoodcraft.org.uk/database/</a:t>
            </a:r>
            <a:r>
              <a:rPr lang="en-US" dirty="0" smtClean="0">
                <a:hlinkClick r:id="rId2"/>
              </a:rPr>
              <a:t>add</a:t>
            </a:r>
            <a:endParaRPr lang="en-US" dirty="0" smtClean="0"/>
          </a:p>
          <a:p>
            <a:r>
              <a:rPr lang="en-US" dirty="0" smtClean="0"/>
              <a:t>To view </a:t>
            </a:r>
            <a:r>
              <a:rPr lang="en-US" dirty="0"/>
              <a:t>the database for your </a:t>
            </a:r>
            <a:r>
              <a:rPr lang="en-US" dirty="0" smtClean="0"/>
              <a:t>group </a:t>
            </a:r>
            <a:r>
              <a:rPr lang="pl-PL" dirty="0" err="1" smtClean="0"/>
              <a:t>use</a:t>
            </a:r>
            <a:r>
              <a:rPr lang="pl-PL" dirty="0" smtClean="0"/>
              <a:t> the ‘</a:t>
            </a:r>
            <a:r>
              <a:rPr lang="pl-PL" dirty="0" err="1" smtClean="0"/>
              <a:t>database</a:t>
            </a:r>
            <a:r>
              <a:rPr lang="pl-PL" dirty="0" smtClean="0"/>
              <a:t>’ link in </a:t>
            </a:r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dirty="0" err="1" smtClean="0"/>
              <a:t>groups</a:t>
            </a:r>
            <a:r>
              <a:rPr lang="pl-PL" dirty="0" smtClean="0"/>
              <a:t> menu</a:t>
            </a:r>
            <a:r>
              <a:rPr lang="en-US" dirty="0"/>
              <a:t> </a:t>
            </a:r>
            <a:r>
              <a:rPr lang="en-US" dirty="0" err="1" smtClean="0"/>
              <a:t>e.g</a:t>
            </a:r>
            <a:r>
              <a:rPr lang="en-US" dirty="0" smtClean="0"/>
              <a:t>, </a:t>
            </a:r>
            <a:r>
              <a:rPr lang="pl-PL" dirty="0" smtClean="0">
                <a:hlinkClick r:id="rId3"/>
              </a:rPr>
              <a:t>http://www.stroudwoodcraft.org.uk/database/saplings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565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database give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way for us to quickly access information that is current.</a:t>
            </a:r>
          </a:p>
          <a:p>
            <a:r>
              <a:rPr lang="en-US" dirty="0" smtClean="0"/>
              <a:t>Lists to print for the folder (Group Contacts and CRB)</a:t>
            </a:r>
          </a:p>
          <a:p>
            <a:r>
              <a:rPr lang="en-US" dirty="0" smtClean="0"/>
              <a:t>An easy way to manage moving up.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936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entry per child. </a:t>
            </a:r>
          </a:p>
          <a:p>
            <a:r>
              <a:rPr lang="en-US" dirty="0" smtClean="0"/>
              <a:t>Duplicate entries for parents on lists on Group Contacts CRB where two children in one group.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79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Fields added by members &amp; the public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n-US" dirty="0" smtClean="0"/>
              <a:t>Group</a:t>
            </a:r>
          </a:p>
          <a:p>
            <a:r>
              <a:rPr lang="en-US" dirty="0" smtClean="0"/>
              <a:t>Waiting to go in</a:t>
            </a:r>
          </a:p>
          <a:p>
            <a:r>
              <a:rPr lang="en-US" dirty="0" smtClean="0"/>
              <a:t>Childs</a:t>
            </a:r>
          </a:p>
          <a:p>
            <a:pPr lvl="1"/>
            <a:r>
              <a:rPr lang="en-US" dirty="0" smtClean="0"/>
              <a:t>First and Last name, </a:t>
            </a:r>
          </a:p>
          <a:p>
            <a:pPr lvl="1"/>
            <a:r>
              <a:rPr lang="en-US" dirty="0" smtClean="0"/>
              <a:t>DOB,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chool</a:t>
            </a:r>
          </a:p>
          <a:p>
            <a:pPr lvl="1"/>
            <a:r>
              <a:rPr lang="en-US" dirty="0" smtClean="0"/>
              <a:t>Moving up date, </a:t>
            </a:r>
          </a:p>
          <a:p>
            <a:pPr lvl="1"/>
            <a:r>
              <a:rPr lang="en-US" dirty="0" smtClean="0"/>
              <a:t>Address, </a:t>
            </a:r>
          </a:p>
          <a:p>
            <a:pPr lvl="1"/>
            <a:r>
              <a:rPr lang="en-US" dirty="0" smtClean="0"/>
              <a:t>Phone number(s)</a:t>
            </a:r>
          </a:p>
          <a:p>
            <a:pPr lvl="1"/>
            <a:r>
              <a:rPr lang="en-US" dirty="0" smtClean="0"/>
              <a:t>Email</a:t>
            </a:r>
          </a:p>
          <a:p>
            <a:r>
              <a:rPr lang="en-US" dirty="0" smtClean="0"/>
              <a:t>Parents</a:t>
            </a:r>
          </a:p>
          <a:p>
            <a:pPr lvl="1"/>
            <a:r>
              <a:rPr lang="en-US" dirty="0" smtClean="0"/>
              <a:t>First and Last name, </a:t>
            </a:r>
          </a:p>
          <a:p>
            <a:pPr lvl="1"/>
            <a:r>
              <a:rPr lang="en-US" dirty="0" smtClean="0"/>
              <a:t>Phone number(s)</a:t>
            </a:r>
          </a:p>
          <a:p>
            <a:pPr lvl="1"/>
            <a:r>
              <a:rPr lang="en-US" dirty="0" smtClean="0"/>
              <a:t>Email address</a:t>
            </a:r>
          </a:p>
          <a:p>
            <a:pPr lvl="1"/>
            <a:r>
              <a:rPr lang="en-US" dirty="0" smtClean="0"/>
              <a:t>Willingness to lead</a:t>
            </a:r>
          </a:p>
          <a:p>
            <a:pPr lvl="1"/>
            <a:r>
              <a:rPr lang="en-US" dirty="0" smtClean="0"/>
              <a:t>CRB date</a:t>
            </a:r>
          </a:p>
          <a:p>
            <a:pPr lvl="1"/>
            <a:r>
              <a:rPr lang="en-US" dirty="0" smtClean="0"/>
              <a:t>Membership renewal</a:t>
            </a:r>
            <a:r>
              <a:rPr lang="en-US" dirty="0"/>
              <a:t> </a:t>
            </a:r>
            <a:r>
              <a:rPr lang="en-US" dirty="0" smtClean="0"/>
              <a:t>date </a:t>
            </a:r>
          </a:p>
          <a:p>
            <a:r>
              <a:rPr lang="en-US" dirty="0" smtClean="0"/>
              <a:t>Any other info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574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fields accessible by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Notes</a:t>
            </a:r>
          </a:p>
          <a:p>
            <a:r>
              <a:rPr lang="en-US" dirty="0" smtClean="0"/>
              <a:t>High Priority</a:t>
            </a:r>
          </a:p>
          <a:p>
            <a:r>
              <a:rPr lang="en-US" dirty="0" smtClean="0"/>
              <a:t>Moving up date (if you view their record you see help in how to work out what to enter for this field)</a:t>
            </a:r>
          </a:p>
          <a:p>
            <a:r>
              <a:rPr lang="en-US" dirty="0" smtClean="0"/>
              <a:t>Also note we have access to the whole database, not just our group.</a:t>
            </a:r>
          </a:p>
          <a:p>
            <a:r>
              <a:rPr lang="en-US" dirty="0" smtClean="0"/>
              <a:t>Authored on – the date they were added – can be used to ‘shuffle’ </a:t>
            </a:r>
            <a:r>
              <a:rPr lang="en-US" smtClean="0"/>
              <a:t>the waiting list </a:t>
            </a:r>
            <a:r>
              <a:rPr lang="en-US" dirty="0" smtClean="0"/>
              <a:t>for whatever reason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3879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Waiting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your menu (mine for example is titled </a:t>
            </a:r>
            <a:r>
              <a:rPr lang="en-US" dirty="0" err="1" smtClean="0"/>
              <a:t>benjarlett</a:t>
            </a:r>
            <a:r>
              <a:rPr lang="en-US" dirty="0" smtClean="0"/>
              <a:t>) there is the link to the waiting list </a:t>
            </a:r>
            <a:r>
              <a:rPr lang="pl-PL" dirty="0" smtClean="0">
                <a:hlinkClick r:id="rId2"/>
              </a:rPr>
              <a:t>http://www.stroudwoodcraft.org.uk/database</a:t>
            </a:r>
            <a:endParaRPr lang="pl-PL" dirty="0" smtClean="0"/>
          </a:p>
          <a:p>
            <a:r>
              <a:rPr lang="en-GB" dirty="0" smtClean="0"/>
              <a:t>O</a:t>
            </a:r>
            <a:r>
              <a:rPr lang="pl-PL" dirty="0" err="1" smtClean="0"/>
              <a:t>rdered</a:t>
            </a:r>
            <a:r>
              <a:rPr lang="pl-PL" dirty="0" smtClean="0"/>
              <a:t> by </a:t>
            </a:r>
            <a:r>
              <a:rPr lang="pl-PL" dirty="0" err="1" smtClean="0"/>
              <a:t>priority</a:t>
            </a:r>
            <a:r>
              <a:rPr lang="pl-PL" dirty="0" smtClean="0"/>
              <a:t> / post (</a:t>
            </a:r>
            <a:r>
              <a:rPr lang="pl-PL" dirty="0" err="1" smtClean="0"/>
              <a:t>creation</a:t>
            </a:r>
            <a:r>
              <a:rPr lang="pl-PL" dirty="0" smtClean="0"/>
              <a:t>) </a:t>
            </a:r>
            <a:r>
              <a:rPr lang="pl-PL" dirty="0" err="1" smtClean="0"/>
              <a:t>date</a:t>
            </a:r>
            <a:r>
              <a:rPr lang="pl-PL" dirty="0" smtClean="0"/>
              <a:t> </a:t>
            </a:r>
          </a:p>
          <a:p>
            <a:r>
              <a:rPr lang="pl-PL" dirty="0" err="1" smtClean="0"/>
              <a:t>You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find</a:t>
            </a:r>
            <a:r>
              <a:rPr lang="pl-PL" dirty="0" smtClean="0"/>
              <a:t> </a:t>
            </a:r>
            <a:r>
              <a:rPr lang="pl-PL" dirty="0" err="1" smtClean="0"/>
              <a:t>children</a:t>
            </a:r>
            <a:r>
              <a:rPr lang="pl-PL" dirty="0" smtClean="0"/>
              <a:t> </a:t>
            </a:r>
            <a:r>
              <a:rPr lang="pl-PL" dirty="0" err="1" smtClean="0"/>
              <a:t>who</a:t>
            </a:r>
            <a:r>
              <a:rPr lang="pl-PL" dirty="0" smtClean="0"/>
              <a:t> </a:t>
            </a:r>
            <a:r>
              <a:rPr lang="pl-PL" dirty="0" err="1" smtClean="0"/>
              <a:t>used</a:t>
            </a:r>
            <a:r>
              <a:rPr lang="pl-PL" dirty="0" smtClean="0"/>
              <a:t> to be in </a:t>
            </a:r>
            <a:r>
              <a:rPr lang="pl-PL" dirty="0" err="1" smtClean="0"/>
              <a:t>woodcraft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pl-PL" dirty="0" err="1" smtClean="0"/>
              <a:t>returning</a:t>
            </a:r>
            <a:r>
              <a:rPr lang="pl-PL" dirty="0" smtClean="0"/>
              <a:t> </a:t>
            </a:r>
            <a:r>
              <a:rPr lang="pl-PL" dirty="0" err="1" smtClean="0"/>
              <a:t>using</a:t>
            </a:r>
            <a:r>
              <a:rPr lang="pl-PL" dirty="0" smtClean="0"/>
              <a:t> the ”</a:t>
            </a:r>
            <a:r>
              <a:rPr lang="pl-PL" dirty="0" err="1" smtClean="0"/>
              <a:t>All</a:t>
            </a:r>
            <a:r>
              <a:rPr lang="pl-PL" dirty="0" smtClean="0"/>
              <a:t>” link (</a:t>
            </a:r>
            <a:r>
              <a:rPr lang="pl-PL" dirty="0" err="1" smtClean="0"/>
              <a:t>at</a:t>
            </a:r>
            <a:r>
              <a:rPr lang="pl-PL" dirty="0" smtClean="0"/>
              <a:t> the top - </a:t>
            </a:r>
            <a:r>
              <a:rPr lang="pl-PL" dirty="0" err="1" smtClean="0"/>
              <a:t>which</a:t>
            </a:r>
            <a:r>
              <a:rPr lang="pl-PL" dirty="0" smtClean="0"/>
              <a:t> </a:t>
            </a:r>
            <a:r>
              <a:rPr lang="pl-PL" dirty="0" err="1" smtClean="0"/>
              <a:t>lists</a:t>
            </a:r>
            <a:r>
              <a:rPr lang="pl-PL" dirty="0" smtClean="0"/>
              <a:t> </a:t>
            </a:r>
            <a:r>
              <a:rPr lang="pl-PL" dirty="0" err="1" smtClean="0"/>
              <a:t>everyone</a:t>
            </a:r>
            <a:r>
              <a:rPr lang="pl-PL" dirty="0" smtClean="0"/>
              <a:t>) </a:t>
            </a:r>
            <a:r>
              <a:rPr lang="pl-PL" dirty="0" err="1" smtClean="0"/>
              <a:t>under</a:t>
            </a:r>
            <a:r>
              <a:rPr lang="pl-PL" dirty="0" smtClean="0"/>
              <a:t> the </a:t>
            </a:r>
            <a:r>
              <a:rPr lang="pl-PL" dirty="0" err="1" smtClean="0"/>
              <a:t>group</a:t>
            </a:r>
            <a:r>
              <a:rPr lang="pl-PL" dirty="0" smtClean="0"/>
              <a:t> </a:t>
            </a:r>
            <a:r>
              <a:rPr lang="pl-PL" dirty="0" smtClean="0"/>
              <a:t>”Past </a:t>
            </a:r>
            <a:r>
              <a:rPr lang="pl-PL" dirty="0" err="1" smtClean="0"/>
              <a:t>members</a:t>
            </a:r>
            <a:r>
              <a:rPr lang="pl-PL" dirty="0" smtClean="0"/>
              <a:t>”</a:t>
            </a:r>
            <a:endParaRPr lang="pl-P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477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users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Delete them from website by going to their account. Go to members (not database), click their name, edit (at the top), delete(at the bottom)</a:t>
            </a:r>
          </a:p>
          <a:p>
            <a:r>
              <a:rPr lang="en-US" dirty="0" smtClean="0"/>
              <a:t>Delete their (&amp; both parents) email </a:t>
            </a:r>
            <a:r>
              <a:rPr lang="en-US" dirty="0" err="1" smtClean="0"/>
              <a:t>addreses</a:t>
            </a:r>
            <a:r>
              <a:rPr lang="en-US" dirty="0" smtClean="0"/>
              <a:t> from Google group</a:t>
            </a:r>
          </a:p>
          <a:p>
            <a:r>
              <a:rPr lang="en-US" dirty="0" smtClean="0"/>
              <a:t>Change </a:t>
            </a:r>
            <a:r>
              <a:rPr lang="en-US" dirty="0" err="1" smtClean="0"/>
              <a:t>childs</a:t>
            </a:r>
            <a:r>
              <a:rPr lang="en-US" dirty="0" smtClean="0"/>
              <a:t> group to </a:t>
            </a:r>
            <a:r>
              <a:rPr lang="en-US" dirty="0" smtClean="0"/>
              <a:t>“Past Member” </a:t>
            </a:r>
            <a:r>
              <a:rPr lang="en-US" dirty="0" smtClean="0"/>
              <a:t>so that coming back is easy, and they get priority.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179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management tasks to remove people</a:t>
            </a:r>
          </a:p>
          <a:p>
            <a:r>
              <a:rPr lang="en-US" dirty="0" smtClean="0"/>
              <a:t>to </a:t>
            </a:r>
            <a:r>
              <a:rPr lang="en-US" dirty="0"/>
              <a:t>invite people click invite members-&gt;</a:t>
            </a:r>
            <a:r>
              <a:rPr lang="en-US" b="1" dirty="0"/>
              <a:t>add members </a:t>
            </a:r>
            <a:r>
              <a:rPr lang="en-US" b="1" dirty="0" smtClean="0"/>
              <a:t>directly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68226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368</Words>
  <Application>Microsoft Macintosh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Membership leader training </vt:lpstr>
      <vt:lpstr>How to add members</vt:lpstr>
      <vt:lpstr>What does the database give us?</vt:lpstr>
      <vt:lpstr>Structure</vt:lpstr>
      <vt:lpstr>Fields added by members &amp; the public</vt:lpstr>
      <vt:lpstr>Additional fields accessible by us</vt:lpstr>
      <vt:lpstr>Waiting list</vt:lpstr>
      <vt:lpstr>Removing users </vt:lpstr>
      <vt:lpstr>Google Group</vt:lpstr>
      <vt:lpstr>Finally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Membership leader training </dc:title>
  <dc:creator>Squirrel</dc:creator>
  <cp:lastModifiedBy>Squirrel</cp:lastModifiedBy>
  <cp:revision>9</cp:revision>
  <dcterms:created xsi:type="dcterms:W3CDTF">2011-06-22T12:04:48Z</dcterms:created>
  <dcterms:modified xsi:type="dcterms:W3CDTF">2011-06-22T16:25:30Z</dcterms:modified>
</cp:coreProperties>
</file>